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36794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4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5"/>
  </p:normalViewPr>
  <p:slideViewPr>
    <p:cSldViewPr snapToGrid="0" showGuides="1">
      <p:cViewPr>
        <p:scale>
          <a:sx n="114" d="100"/>
          <a:sy n="114" d="100"/>
        </p:scale>
        <p:origin x="176" y="656"/>
      </p:cViewPr>
      <p:guideLst>
        <p:guide orient="horz" pos="1814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46182-9C3F-0E46-B756-F7A867ABF4CE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34950" y="1143000"/>
            <a:ext cx="7327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8C1A-5A37-C342-A078-408751DC0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34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A8C1A-5A37-C342-A078-408751DC066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8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936" y="942577"/>
            <a:ext cx="10259616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3025045"/>
            <a:ext cx="10259616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19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08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3" y="306637"/>
            <a:ext cx="2949640" cy="48808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5" y="306637"/>
            <a:ext cx="8677925" cy="48808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82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1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0" y="1435864"/>
            <a:ext cx="11798558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0" y="3854300"/>
            <a:ext cx="11798558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1533187"/>
            <a:ext cx="5813782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1533187"/>
            <a:ext cx="5813782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08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06638"/>
            <a:ext cx="11798558" cy="11132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7" y="1411865"/>
            <a:ext cx="5787064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7" y="2103799"/>
            <a:ext cx="5787064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1" y="1411865"/>
            <a:ext cx="5815564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1" y="2103799"/>
            <a:ext cx="5815564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0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27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87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83963"/>
            <a:ext cx="441199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829255"/>
            <a:ext cx="6925241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727835"/>
            <a:ext cx="441199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71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83963"/>
            <a:ext cx="441199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829255"/>
            <a:ext cx="6925241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727835"/>
            <a:ext cx="441199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60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306638"/>
            <a:ext cx="11798558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1533187"/>
            <a:ext cx="11798558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5338158"/>
            <a:ext cx="307788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8A834-5F50-7A42-87AA-EA8392CCA001}" type="datetimeFigureOut">
              <a:rPr kumimoji="1" lang="zh-CN" altLang="en-US" smtClean="0"/>
              <a:t>2023/5/8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5338158"/>
            <a:ext cx="461682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5338158"/>
            <a:ext cx="307788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8410-E7C1-614D-84B0-3F57929652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21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960A56-E394-0C0D-EFC5-8AA92B9E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44" y="0"/>
            <a:ext cx="1843339" cy="2095025"/>
          </a:xfrm>
          <a:prstGeom prst="rect">
            <a:avLst/>
          </a:prstGeom>
        </p:spPr>
      </p:pic>
      <p:pic>
        <p:nvPicPr>
          <p:cNvPr id="6" name="图片 5" descr="形状, 箭头&#10;&#10;描述已自动生成">
            <a:extLst>
              <a:ext uri="{FF2B5EF4-FFF2-40B4-BE49-F238E27FC236}">
                <a16:creationId xmlns:a16="http://schemas.microsoft.com/office/drawing/2014/main" id="{11625B0F-F9D3-F4BD-D5D3-F0AF55B4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3" y="25537"/>
            <a:ext cx="6752355" cy="5280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3504CE-D972-698A-EC72-FC9B079F9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292" y="290800"/>
            <a:ext cx="2186757" cy="1513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4FC1E9-84A5-9F9F-DB51-457D28E8F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366" y="224153"/>
            <a:ext cx="2292848" cy="1580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34BBBF-B672-69A8-7F85-92AFE079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744" y="2166300"/>
            <a:ext cx="2451081" cy="15340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299D20-8C45-1A51-8D3F-4B52FE22E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728" y="2030001"/>
            <a:ext cx="2216671" cy="16994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25AC93-4C50-92C9-1705-01724B5020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14" t="-617" b="1"/>
          <a:stretch/>
        </p:blipFill>
        <p:spPr>
          <a:xfrm>
            <a:off x="11495705" y="1691774"/>
            <a:ext cx="1740800" cy="2008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556C49-7877-B547-33FE-92CACFBE93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1467" y="3950961"/>
            <a:ext cx="1810730" cy="1047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BCFBAE-8BCF-4946-539C-D865305875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7408" y="3771673"/>
            <a:ext cx="2084958" cy="14155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CEBE61-BAEF-D74B-7103-C245AAB22F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29399" y="3660912"/>
            <a:ext cx="1902780" cy="1619557"/>
          </a:xfrm>
          <a:prstGeom prst="rect">
            <a:avLst/>
          </a:prstGeom>
        </p:spPr>
      </p:pic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189C0C3-1C75-51BC-53DC-5DDF5BAE2328}"/>
              </a:ext>
            </a:extLst>
          </p:cNvPr>
          <p:cNvCxnSpPr>
            <a:cxnSpLocks/>
          </p:cNvCxnSpPr>
          <p:nvPr/>
        </p:nvCxnSpPr>
        <p:spPr>
          <a:xfrm>
            <a:off x="6839744" y="0"/>
            <a:ext cx="0" cy="5759450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0F4539C-F4E3-548A-BA20-870A9BD3A71D}"/>
              </a:ext>
            </a:extLst>
          </p:cNvPr>
          <p:cNvSpPr txBox="1"/>
          <p:nvPr/>
        </p:nvSpPr>
        <p:spPr>
          <a:xfrm>
            <a:off x="2415785" y="529778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(a) </a:t>
            </a:r>
            <a:r>
              <a:rPr kumimoji="1" lang="en-US" altLang="zh-CN" sz="2400" dirty="0" err="1"/>
              <a:t>ShapeNet</a:t>
            </a:r>
            <a:endParaRPr kumimoji="1"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3AEB9A-18B8-57A2-FBE7-43547E24E562}"/>
              </a:ext>
            </a:extLst>
          </p:cNvPr>
          <p:cNvSpPr txBox="1"/>
          <p:nvPr/>
        </p:nvSpPr>
        <p:spPr>
          <a:xfrm>
            <a:off x="9629488" y="5257296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(b) Scan2CAD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886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</TotalTime>
  <Words>9</Words>
  <Application>Microsoft Macintosh PowerPoint</Application>
  <PresentationFormat>自定义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Runyi Yang</dc:creator>
  <cp:lastModifiedBy>Runyi Yang</cp:lastModifiedBy>
  <cp:revision>1</cp:revision>
  <dcterms:created xsi:type="dcterms:W3CDTF">2023-05-08T05:09:34Z</dcterms:created>
  <dcterms:modified xsi:type="dcterms:W3CDTF">2023-05-08T05:20:39Z</dcterms:modified>
</cp:coreProperties>
</file>